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2" r:id="rId2"/>
    <p:sldId id="281" r:id="rId3"/>
    <p:sldId id="291" r:id="rId4"/>
    <p:sldId id="289" r:id="rId5"/>
    <p:sldId id="295" r:id="rId6"/>
    <p:sldId id="296" r:id="rId7"/>
    <p:sldId id="297" r:id="rId8"/>
    <p:sldId id="286" r:id="rId9"/>
    <p:sldId id="268" r:id="rId10"/>
    <p:sldId id="269" r:id="rId11"/>
    <p:sldId id="285" r:id="rId12"/>
    <p:sldId id="284" r:id="rId13"/>
    <p:sldId id="283" r:id="rId14"/>
    <p:sldId id="282" r:id="rId15"/>
    <p:sldId id="288" r:id="rId16"/>
    <p:sldId id="290" r:id="rId17"/>
  </p:sldIdLst>
  <p:sldSz cx="111125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5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114" d="100"/>
          <a:sy n="114" d="100"/>
        </p:scale>
        <p:origin x="858" y="108"/>
      </p:cViewPr>
      <p:guideLst>
        <p:guide orient="horz" pos="2160"/>
        <p:guide pos="35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9063" y="1122363"/>
            <a:ext cx="8334375" cy="2387600"/>
          </a:xfrm>
        </p:spPr>
        <p:txBody>
          <a:bodyPr anchor="b"/>
          <a:lstStyle>
            <a:lvl1pPr algn="ctr">
              <a:defRPr sz="546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9063" y="3602038"/>
            <a:ext cx="8334375" cy="1655762"/>
          </a:xfrm>
        </p:spPr>
        <p:txBody>
          <a:bodyPr/>
          <a:lstStyle>
            <a:lvl1pPr marL="0" indent="0" algn="ctr">
              <a:buNone/>
              <a:defRPr sz="2188"/>
            </a:lvl1pPr>
            <a:lvl2pPr marL="416738" indent="0" algn="ctr">
              <a:buNone/>
              <a:defRPr sz="1823"/>
            </a:lvl2pPr>
            <a:lvl3pPr marL="833476" indent="0" algn="ctr">
              <a:buNone/>
              <a:defRPr sz="1641"/>
            </a:lvl3pPr>
            <a:lvl4pPr marL="1250213" indent="0" algn="ctr">
              <a:buNone/>
              <a:defRPr sz="1458"/>
            </a:lvl4pPr>
            <a:lvl5pPr marL="1666951" indent="0" algn="ctr">
              <a:buNone/>
              <a:defRPr sz="1458"/>
            </a:lvl5pPr>
            <a:lvl6pPr marL="2083689" indent="0" algn="ctr">
              <a:buNone/>
              <a:defRPr sz="1458"/>
            </a:lvl6pPr>
            <a:lvl7pPr marL="2500427" indent="0" algn="ctr">
              <a:buNone/>
              <a:defRPr sz="1458"/>
            </a:lvl7pPr>
            <a:lvl8pPr marL="2917165" indent="0" algn="ctr">
              <a:buNone/>
              <a:defRPr sz="1458"/>
            </a:lvl8pPr>
            <a:lvl9pPr marL="3333902" indent="0" algn="ctr">
              <a:buNone/>
              <a:defRPr sz="1458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87F8-65C7-499F-B529-95931B8B1C6F}" type="datetimeFigureOut">
              <a:rPr lang="en-IN" smtClean="0"/>
              <a:pPr/>
              <a:t>31-07-2025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CE4-6886-474E-8E59-6A513D3EC4C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408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87F8-65C7-499F-B529-95931B8B1C6F}" type="datetimeFigureOut">
              <a:rPr lang="en-IN" smtClean="0"/>
              <a:pPr/>
              <a:t>31-07-2025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CE4-6886-474E-8E59-6A513D3EC4C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034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2383" y="365125"/>
            <a:ext cx="2396133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3984" y="365125"/>
            <a:ext cx="7049492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87F8-65C7-499F-B529-95931B8B1C6F}" type="datetimeFigureOut">
              <a:rPr lang="en-IN" smtClean="0"/>
              <a:pPr/>
              <a:t>31-07-2025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CE4-6886-474E-8E59-6A513D3EC4C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7603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87F8-65C7-499F-B529-95931B8B1C6F}" type="datetimeFigureOut">
              <a:rPr lang="en-IN" smtClean="0"/>
              <a:pPr/>
              <a:t>31-07-2025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CE4-6886-474E-8E59-6A513D3EC4C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514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197" y="1709739"/>
            <a:ext cx="9584531" cy="2852737"/>
          </a:xfrm>
        </p:spPr>
        <p:txBody>
          <a:bodyPr anchor="b"/>
          <a:lstStyle>
            <a:lvl1pPr>
              <a:defRPr sz="546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197" y="4589464"/>
            <a:ext cx="9584531" cy="1500187"/>
          </a:xfrm>
        </p:spPr>
        <p:txBody>
          <a:bodyPr/>
          <a:lstStyle>
            <a:lvl1pPr marL="0" indent="0">
              <a:buNone/>
              <a:defRPr sz="2188">
                <a:solidFill>
                  <a:schemeClr val="tx1">
                    <a:tint val="75000"/>
                  </a:schemeClr>
                </a:solidFill>
              </a:defRPr>
            </a:lvl1pPr>
            <a:lvl2pPr marL="416738" indent="0">
              <a:buNone/>
              <a:defRPr sz="1823">
                <a:solidFill>
                  <a:schemeClr val="tx1">
                    <a:tint val="75000"/>
                  </a:schemeClr>
                </a:solidFill>
              </a:defRPr>
            </a:lvl2pPr>
            <a:lvl3pPr marL="833476" indent="0">
              <a:buNone/>
              <a:defRPr sz="1641">
                <a:solidFill>
                  <a:schemeClr val="tx1">
                    <a:tint val="75000"/>
                  </a:schemeClr>
                </a:solidFill>
              </a:defRPr>
            </a:lvl3pPr>
            <a:lvl4pPr marL="1250213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4pPr>
            <a:lvl5pPr marL="1666951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5pPr>
            <a:lvl6pPr marL="2083689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6pPr>
            <a:lvl7pPr marL="2500427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7pPr>
            <a:lvl8pPr marL="2917165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8pPr>
            <a:lvl9pPr marL="3333902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87F8-65C7-499F-B529-95931B8B1C6F}" type="datetimeFigureOut">
              <a:rPr lang="en-IN" smtClean="0"/>
              <a:pPr/>
              <a:t>31-07-2025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CE4-6886-474E-8E59-6A513D3EC4C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2944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3984" y="1825625"/>
            <a:ext cx="472281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25703" y="1825625"/>
            <a:ext cx="472281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87F8-65C7-499F-B529-95931B8B1C6F}" type="datetimeFigureOut">
              <a:rPr lang="en-IN" smtClean="0"/>
              <a:pPr/>
              <a:t>31-07-2025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CE4-6886-474E-8E59-6A513D3EC4C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220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432" y="365126"/>
            <a:ext cx="958453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432" y="1681163"/>
            <a:ext cx="4701108" cy="823912"/>
          </a:xfrm>
        </p:spPr>
        <p:txBody>
          <a:bodyPr anchor="b"/>
          <a:lstStyle>
            <a:lvl1pPr marL="0" indent="0">
              <a:buNone/>
              <a:defRPr sz="2188" b="1"/>
            </a:lvl1pPr>
            <a:lvl2pPr marL="416738" indent="0">
              <a:buNone/>
              <a:defRPr sz="1823" b="1"/>
            </a:lvl2pPr>
            <a:lvl3pPr marL="833476" indent="0">
              <a:buNone/>
              <a:defRPr sz="1641" b="1"/>
            </a:lvl3pPr>
            <a:lvl4pPr marL="1250213" indent="0">
              <a:buNone/>
              <a:defRPr sz="1458" b="1"/>
            </a:lvl4pPr>
            <a:lvl5pPr marL="1666951" indent="0">
              <a:buNone/>
              <a:defRPr sz="1458" b="1"/>
            </a:lvl5pPr>
            <a:lvl6pPr marL="2083689" indent="0">
              <a:buNone/>
              <a:defRPr sz="1458" b="1"/>
            </a:lvl6pPr>
            <a:lvl7pPr marL="2500427" indent="0">
              <a:buNone/>
              <a:defRPr sz="1458" b="1"/>
            </a:lvl7pPr>
            <a:lvl8pPr marL="2917165" indent="0">
              <a:buNone/>
              <a:defRPr sz="1458" b="1"/>
            </a:lvl8pPr>
            <a:lvl9pPr marL="3333902" indent="0">
              <a:buNone/>
              <a:defRPr sz="145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32" y="2505075"/>
            <a:ext cx="470110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5703" y="1681163"/>
            <a:ext cx="4724260" cy="823912"/>
          </a:xfrm>
        </p:spPr>
        <p:txBody>
          <a:bodyPr anchor="b"/>
          <a:lstStyle>
            <a:lvl1pPr marL="0" indent="0">
              <a:buNone/>
              <a:defRPr sz="2188" b="1"/>
            </a:lvl1pPr>
            <a:lvl2pPr marL="416738" indent="0">
              <a:buNone/>
              <a:defRPr sz="1823" b="1"/>
            </a:lvl2pPr>
            <a:lvl3pPr marL="833476" indent="0">
              <a:buNone/>
              <a:defRPr sz="1641" b="1"/>
            </a:lvl3pPr>
            <a:lvl4pPr marL="1250213" indent="0">
              <a:buNone/>
              <a:defRPr sz="1458" b="1"/>
            </a:lvl4pPr>
            <a:lvl5pPr marL="1666951" indent="0">
              <a:buNone/>
              <a:defRPr sz="1458" b="1"/>
            </a:lvl5pPr>
            <a:lvl6pPr marL="2083689" indent="0">
              <a:buNone/>
              <a:defRPr sz="1458" b="1"/>
            </a:lvl6pPr>
            <a:lvl7pPr marL="2500427" indent="0">
              <a:buNone/>
              <a:defRPr sz="1458" b="1"/>
            </a:lvl7pPr>
            <a:lvl8pPr marL="2917165" indent="0">
              <a:buNone/>
              <a:defRPr sz="1458" b="1"/>
            </a:lvl8pPr>
            <a:lvl9pPr marL="3333902" indent="0">
              <a:buNone/>
              <a:defRPr sz="145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25703" y="2505075"/>
            <a:ext cx="472426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87F8-65C7-499F-B529-95931B8B1C6F}" type="datetimeFigureOut">
              <a:rPr lang="en-IN" smtClean="0"/>
              <a:pPr/>
              <a:t>31-07-2025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CE4-6886-474E-8E59-6A513D3EC4C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423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87F8-65C7-499F-B529-95931B8B1C6F}" type="datetimeFigureOut">
              <a:rPr lang="en-IN" smtClean="0"/>
              <a:pPr/>
              <a:t>31-07-2025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CE4-6886-474E-8E59-6A513D3EC4C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7598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87F8-65C7-499F-B529-95931B8B1C6F}" type="datetimeFigureOut">
              <a:rPr lang="en-IN" smtClean="0"/>
              <a:pPr/>
              <a:t>31-07-2025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CE4-6886-474E-8E59-6A513D3EC4C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6700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432" y="457200"/>
            <a:ext cx="3584070" cy="1600200"/>
          </a:xfrm>
        </p:spPr>
        <p:txBody>
          <a:bodyPr anchor="b"/>
          <a:lstStyle>
            <a:lvl1pPr>
              <a:defRPr sz="291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260" y="987426"/>
            <a:ext cx="5625703" cy="4873625"/>
          </a:xfrm>
        </p:spPr>
        <p:txBody>
          <a:bodyPr/>
          <a:lstStyle>
            <a:lvl1pPr>
              <a:defRPr sz="2917"/>
            </a:lvl1pPr>
            <a:lvl2pPr>
              <a:defRPr sz="2552"/>
            </a:lvl2pPr>
            <a:lvl3pPr>
              <a:defRPr sz="2188"/>
            </a:lvl3pPr>
            <a:lvl4pPr>
              <a:defRPr sz="1823"/>
            </a:lvl4pPr>
            <a:lvl5pPr>
              <a:defRPr sz="1823"/>
            </a:lvl5pPr>
            <a:lvl6pPr>
              <a:defRPr sz="1823"/>
            </a:lvl6pPr>
            <a:lvl7pPr>
              <a:defRPr sz="1823"/>
            </a:lvl7pPr>
            <a:lvl8pPr>
              <a:defRPr sz="1823"/>
            </a:lvl8pPr>
            <a:lvl9pPr>
              <a:defRPr sz="182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432" y="2057400"/>
            <a:ext cx="3584070" cy="3811588"/>
          </a:xfrm>
        </p:spPr>
        <p:txBody>
          <a:bodyPr/>
          <a:lstStyle>
            <a:lvl1pPr marL="0" indent="0">
              <a:buNone/>
              <a:defRPr sz="1458"/>
            </a:lvl1pPr>
            <a:lvl2pPr marL="416738" indent="0">
              <a:buNone/>
              <a:defRPr sz="1276"/>
            </a:lvl2pPr>
            <a:lvl3pPr marL="833476" indent="0">
              <a:buNone/>
              <a:defRPr sz="1094"/>
            </a:lvl3pPr>
            <a:lvl4pPr marL="1250213" indent="0">
              <a:buNone/>
              <a:defRPr sz="912"/>
            </a:lvl4pPr>
            <a:lvl5pPr marL="1666951" indent="0">
              <a:buNone/>
              <a:defRPr sz="912"/>
            </a:lvl5pPr>
            <a:lvl6pPr marL="2083689" indent="0">
              <a:buNone/>
              <a:defRPr sz="912"/>
            </a:lvl6pPr>
            <a:lvl7pPr marL="2500427" indent="0">
              <a:buNone/>
              <a:defRPr sz="912"/>
            </a:lvl7pPr>
            <a:lvl8pPr marL="2917165" indent="0">
              <a:buNone/>
              <a:defRPr sz="912"/>
            </a:lvl8pPr>
            <a:lvl9pPr marL="3333902" indent="0">
              <a:buNone/>
              <a:defRPr sz="91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87F8-65C7-499F-B529-95931B8B1C6F}" type="datetimeFigureOut">
              <a:rPr lang="en-IN" smtClean="0"/>
              <a:pPr/>
              <a:t>31-07-2025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CE4-6886-474E-8E59-6A513D3EC4C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102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432" y="457200"/>
            <a:ext cx="3584070" cy="1600200"/>
          </a:xfrm>
        </p:spPr>
        <p:txBody>
          <a:bodyPr anchor="b"/>
          <a:lstStyle>
            <a:lvl1pPr>
              <a:defRPr sz="291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4260" y="987426"/>
            <a:ext cx="5625703" cy="4873625"/>
          </a:xfrm>
        </p:spPr>
        <p:txBody>
          <a:bodyPr anchor="t"/>
          <a:lstStyle>
            <a:lvl1pPr marL="0" indent="0">
              <a:buNone/>
              <a:defRPr sz="2917"/>
            </a:lvl1pPr>
            <a:lvl2pPr marL="416738" indent="0">
              <a:buNone/>
              <a:defRPr sz="2552"/>
            </a:lvl2pPr>
            <a:lvl3pPr marL="833476" indent="0">
              <a:buNone/>
              <a:defRPr sz="2188"/>
            </a:lvl3pPr>
            <a:lvl4pPr marL="1250213" indent="0">
              <a:buNone/>
              <a:defRPr sz="1823"/>
            </a:lvl4pPr>
            <a:lvl5pPr marL="1666951" indent="0">
              <a:buNone/>
              <a:defRPr sz="1823"/>
            </a:lvl5pPr>
            <a:lvl6pPr marL="2083689" indent="0">
              <a:buNone/>
              <a:defRPr sz="1823"/>
            </a:lvl6pPr>
            <a:lvl7pPr marL="2500427" indent="0">
              <a:buNone/>
              <a:defRPr sz="1823"/>
            </a:lvl7pPr>
            <a:lvl8pPr marL="2917165" indent="0">
              <a:buNone/>
              <a:defRPr sz="1823"/>
            </a:lvl8pPr>
            <a:lvl9pPr marL="3333902" indent="0">
              <a:buNone/>
              <a:defRPr sz="182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432" y="2057400"/>
            <a:ext cx="3584070" cy="3811588"/>
          </a:xfrm>
        </p:spPr>
        <p:txBody>
          <a:bodyPr/>
          <a:lstStyle>
            <a:lvl1pPr marL="0" indent="0">
              <a:buNone/>
              <a:defRPr sz="1458"/>
            </a:lvl1pPr>
            <a:lvl2pPr marL="416738" indent="0">
              <a:buNone/>
              <a:defRPr sz="1276"/>
            </a:lvl2pPr>
            <a:lvl3pPr marL="833476" indent="0">
              <a:buNone/>
              <a:defRPr sz="1094"/>
            </a:lvl3pPr>
            <a:lvl4pPr marL="1250213" indent="0">
              <a:buNone/>
              <a:defRPr sz="912"/>
            </a:lvl4pPr>
            <a:lvl5pPr marL="1666951" indent="0">
              <a:buNone/>
              <a:defRPr sz="912"/>
            </a:lvl5pPr>
            <a:lvl6pPr marL="2083689" indent="0">
              <a:buNone/>
              <a:defRPr sz="912"/>
            </a:lvl6pPr>
            <a:lvl7pPr marL="2500427" indent="0">
              <a:buNone/>
              <a:defRPr sz="912"/>
            </a:lvl7pPr>
            <a:lvl8pPr marL="2917165" indent="0">
              <a:buNone/>
              <a:defRPr sz="912"/>
            </a:lvl8pPr>
            <a:lvl9pPr marL="3333902" indent="0">
              <a:buNone/>
              <a:defRPr sz="91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87F8-65C7-499F-B529-95931B8B1C6F}" type="datetimeFigureOut">
              <a:rPr lang="en-IN" smtClean="0"/>
              <a:pPr/>
              <a:t>31-07-2025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CE4-6886-474E-8E59-6A513D3EC4C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1240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3985" y="365126"/>
            <a:ext cx="95845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3985" y="1825625"/>
            <a:ext cx="95845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3984" y="6356351"/>
            <a:ext cx="2500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C87F8-65C7-499F-B529-95931B8B1C6F}" type="datetimeFigureOut">
              <a:rPr lang="en-IN" smtClean="0"/>
              <a:pPr/>
              <a:t>31-07-2025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1016" y="6356351"/>
            <a:ext cx="3750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203" y="6356351"/>
            <a:ext cx="2500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BACE4-6886-474E-8E59-6A513D3EC4C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876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33476" rtl="0" eaLnBrk="1" latinLnBrk="0" hangingPunct="1">
        <a:lnSpc>
          <a:spcPct val="90000"/>
        </a:lnSpc>
        <a:spcBef>
          <a:spcPct val="0"/>
        </a:spcBef>
        <a:buNone/>
        <a:defRPr sz="40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8369" indent="-208369" algn="l" defTabSz="833476" rtl="0" eaLnBrk="1" latinLnBrk="0" hangingPunct="1">
        <a:lnSpc>
          <a:spcPct val="90000"/>
        </a:lnSpc>
        <a:spcBef>
          <a:spcPts val="912"/>
        </a:spcBef>
        <a:buFont typeface="Arial" panose="020B0604020202020204" pitchFamily="34" charset="0"/>
        <a:buChar char="•"/>
        <a:defRPr sz="2552" kern="1200">
          <a:solidFill>
            <a:schemeClr val="tx1"/>
          </a:solidFill>
          <a:latin typeface="+mn-lt"/>
          <a:ea typeface="+mn-ea"/>
          <a:cs typeface="+mn-cs"/>
        </a:defRPr>
      </a:lvl1pPr>
      <a:lvl2pPr marL="625107" indent="-208369" algn="l" defTabSz="833476" rtl="0" eaLnBrk="1" latinLnBrk="0" hangingPunct="1">
        <a:lnSpc>
          <a:spcPct val="90000"/>
        </a:lnSpc>
        <a:spcBef>
          <a:spcPts val="456"/>
        </a:spcBef>
        <a:buFont typeface="Arial" panose="020B0604020202020204" pitchFamily="34" charset="0"/>
        <a:buChar char="•"/>
        <a:defRPr sz="2188" kern="1200">
          <a:solidFill>
            <a:schemeClr val="tx1"/>
          </a:solidFill>
          <a:latin typeface="+mn-lt"/>
          <a:ea typeface="+mn-ea"/>
          <a:cs typeface="+mn-cs"/>
        </a:defRPr>
      </a:lvl2pPr>
      <a:lvl3pPr marL="1041845" indent="-208369" algn="l" defTabSz="833476" rtl="0" eaLnBrk="1" latinLnBrk="0" hangingPunct="1">
        <a:lnSpc>
          <a:spcPct val="90000"/>
        </a:lnSpc>
        <a:spcBef>
          <a:spcPts val="456"/>
        </a:spcBef>
        <a:buFont typeface="Arial" panose="020B0604020202020204" pitchFamily="34" charset="0"/>
        <a:buChar char="•"/>
        <a:defRPr sz="1823" kern="1200">
          <a:solidFill>
            <a:schemeClr val="tx1"/>
          </a:solidFill>
          <a:latin typeface="+mn-lt"/>
          <a:ea typeface="+mn-ea"/>
          <a:cs typeface="+mn-cs"/>
        </a:defRPr>
      </a:lvl3pPr>
      <a:lvl4pPr marL="1458582" indent="-208369" algn="l" defTabSz="833476" rtl="0" eaLnBrk="1" latinLnBrk="0" hangingPunct="1">
        <a:lnSpc>
          <a:spcPct val="90000"/>
        </a:lnSpc>
        <a:spcBef>
          <a:spcPts val="456"/>
        </a:spcBef>
        <a:buFont typeface="Arial" panose="020B0604020202020204" pitchFamily="34" charset="0"/>
        <a:buChar char="•"/>
        <a:defRPr sz="1641" kern="1200">
          <a:solidFill>
            <a:schemeClr val="tx1"/>
          </a:solidFill>
          <a:latin typeface="+mn-lt"/>
          <a:ea typeface="+mn-ea"/>
          <a:cs typeface="+mn-cs"/>
        </a:defRPr>
      </a:lvl4pPr>
      <a:lvl5pPr marL="1875320" indent="-208369" algn="l" defTabSz="833476" rtl="0" eaLnBrk="1" latinLnBrk="0" hangingPunct="1">
        <a:lnSpc>
          <a:spcPct val="90000"/>
        </a:lnSpc>
        <a:spcBef>
          <a:spcPts val="456"/>
        </a:spcBef>
        <a:buFont typeface="Arial" panose="020B0604020202020204" pitchFamily="34" charset="0"/>
        <a:buChar char="•"/>
        <a:defRPr sz="1641" kern="1200">
          <a:solidFill>
            <a:schemeClr val="tx1"/>
          </a:solidFill>
          <a:latin typeface="+mn-lt"/>
          <a:ea typeface="+mn-ea"/>
          <a:cs typeface="+mn-cs"/>
        </a:defRPr>
      </a:lvl5pPr>
      <a:lvl6pPr marL="2292058" indent="-208369" algn="l" defTabSz="833476" rtl="0" eaLnBrk="1" latinLnBrk="0" hangingPunct="1">
        <a:lnSpc>
          <a:spcPct val="90000"/>
        </a:lnSpc>
        <a:spcBef>
          <a:spcPts val="456"/>
        </a:spcBef>
        <a:buFont typeface="Arial" panose="020B0604020202020204" pitchFamily="34" charset="0"/>
        <a:buChar char="•"/>
        <a:defRPr sz="1641" kern="1200">
          <a:solidFill>
            <a:schemeClr val="tx1"/>
          </a:solidFill>
          <a:latin typeface="+mn-lt"/>
          <a:ea typeface="+mn-ea"/>
          <a:cs typeface="+mn-cs"/>
        </a:defRPr>
      </a:lvl6pPr>
      <a:lvl7pPr marL="2708796" indent="-208369" algn="l" defTabSz="833476" rtl="0" eaLnBrk="1" latinLnBrk="0" hangingPunct="1">
        <a:lnSpc>
          <a:spcPct val="90000"/>
        </a:lnSpc>
        <a:spcBef>
          <a:spcPts val="456"/>
        </a:spcBef>
        <a:buFont typeface="Arial" panose="020B0604020202020204" pitchFamily="34" charset="0"/>
        <a:buChar char="•"/>
        <a:defRPr sz="1641" kern="1200">
          <a:solidFill>
            <a:schemeClr val="tx1"/>
          </a:solidFill>
          <a:latin typeface="+mn-lt"/>
          <a:ea typeface="+mn-ea"/>
          <a:cs typeface="+mn-cs"/>
        </a:defRPr>
      </a:lvl7pPr>
      <a:lvl8pPr marL="3125534" indent="-208369" algn="l" defTabSz="833476" rtl="0" eaLnBrk="1" latinLnBrk="0" hangingPunct="1">
        <a:lnSpc>
          <a:spcPct val="90000"/>
        </a:lnSpc>
        <a:spcBef>
          <a:spcPts val="456"/>
        </a:spcBef>
        <a:buFont typeface="Arial" panose="020B0604020202020204" pitchFamily="34" charset="0"/>
        <a:buChar char="•"/>
        <a:defRPr sz="1641" kern="1200">
          <a:solidFill>
            <a:schemeClr val="tx1"/>
          </a:solidFill>
          <a:latin typeface="+mn-lt"/>
          <a:ea typeface="+mn-ea"/>
          <a:cs typeface="+mn-cs"/>
        </a:defRPr>
      </a:lvl8pPr>
      <a:lvl9pPr marL="3542271" indent="-208369" algn="l" defTabSz="833476" rtl="0" eaLnBrk="1" latinLnBrk="0" hangingPunct="1">
        <a:lnSpc>
          <a:spcPct val="90000"/>
        </a:lnSpc>
        <a:spcBef>
          <a:spcPts val="456"/>
        </a:spcBef>
        <a:buFont typeface="Arial" panose="020B0604020202020204" pitchFamily="34" charset="0"/>
        <a:buChar char="•"/>
        <a:defRPr sz="16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3476" rtl="0" eaLnBrk="1" latinLnBrk="0" hangingPunct="1">
        <a:defRPr sz="1641" kern="1200">
          <a:solidFill>
            <a:schemeClr val="tx1"/>
          </a:solidFill>
          <a:latin typeface="+mn-lt"/>
          <a:ea typeface="+mn-ea"/>
          <a:cs typeface="+mn-cs"/>
        </a:defRPr>
      </a:lvl1pPr>
      <a:lvl2pPr marL="416738" algn="l" defTabSz="833476" rtl="0" eaLnBrk="1" latinLnBrk="0" hangingPunct="1">
        <a:defRPr sz="1641" kern="1200">
          <a:solidFill>
            <a:schemeClr val="tx1"/>
          </a:solidFill>
          <a:latin typeface="+mn-lt"/>
          <a:ea typeface="+mn-ea"/>
          <a:cs typeface="+mn-cs"/>
        </a:defRPr>
      </a:lvl2pPr>
      <a:lvl3pPr marL="833476" algn="l" defTabSz="833476" rtl="0" eaLnBrk="1" latinLnBrk="0" hangingPunct="1">
        <a:defRPr sz="1641" kern="1200">
          <a:solidFill>
            <a:schemeClr val="tx1"/>
          </a:solidFill>
          <a:latin typeface="+mn-lt"/>
          <a:ea typeface="+mn-ea"/>
          <a:cs typeface="+mn-cs"/>
        </a:defRPr>
      </a:lvl3pPr>
      <a:lvl4pPr marL="1250213" algn="l" defTabSz="833476" rtl="0" eaLnBrk="1" latinLnBrk="0" hangingPunct="1">
        <a:defRPr sz="1641" kern="1200">
          <a:solidFill>
            <a:schemeClr val="tx1"/>
          </a:solidFill>
          <a:latin typeface="+mn-lt"/>
          <a:ea typeface="+mn-ea"/>
          <a:cs typeface="+mn-cs"/>
        </a:defRPr>
      </a:lvl4pPr>
      <a:lvl5pPr marL="1666951" algn="l" defTabSz="833476" rtl="0" eaLnBrk="1" latinLnBrk="0" hangingPunct="1">
        <a:defRPr sz="1641" kern="1200">
          <a:solidFill>
            <a:schemeClr val="tx1"/>
          </a:solidFill>
          <a:latin typeface="+mn-lt"/>
          <a:ea typeface="+mn-ea"/>
          <a:cs typeface="+mn-cs"/>
        </a:defRPr>
      </a:lvl5pPr>
      <a:lvl6pPr marL="2083689" algn="l" defTabSz="833476" rtl="0" eaLnBrk="1" latinLnBrk="0" hangingPunct="1">
        <a:defRPr sz="1641" kern="1200">
          <a:solidFill>
            <a:schemeClr val="tx1"/>
          </a:solidFill>
          <a:latin typeface="+mn-lt"/>
          <a:ea typeface="+mn-ea"/>
          <a:cs typeface="+mn-cs"/>
        </a:defRPr>
      </a:lvl6pPr>
      <a:lvl7pPr marL="2500427" algn="l" defTabSz="833476" rtl="0" eaLnBrk="1" latinLnBrk="0" hangingPunct="1">
        <a:defRPr sz="1641" kern="1200">
          <a:solidFill>
            <a:schemeClr val="tx1"/>
          </a:solidFill>
          <a:latin typeface="+mn-lt"/>
          <a:ea typeface="+mn-ea"/>
          <a:cs typeface="+mn-cs"/>
        </a:defRPr>
      </a:lvl7pPr>
      <a:lvl8pPr marL="2917165" algn="l" defTabSz="833476" rtl="0" eaLnBrk="1" latinLnBrk="0" hangingPunct="1">
        <a:defRPr sz="1641" kern="1200">
          <a:solidFill>
            <a:schemeClr val="tx1"/>
          </a:solidFill>
          <a:latin typeface="+mn-lt"/>
          <a:ea typeface="+mn-ea"/>
          <a:cs typeface="+mn-cs"/>
        </a:defRPr>
      </a:lvl8pPr>
      <a:lvl9pPr marL="3333902" algn="l" defTabSz="833476" rtl="0" eaLnBrk="1" latinLnBrk="0" hangingPunct="1">
        <a:defRPr sz="16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4850" y="2514600"/>
            <a:ext cx="701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/>
              <a:t>Macrame</a:t>
            </a:r>
            <a:r>
              <a:rPr lang="en-US" sz="8800" b="1" dirty="0" smtClean="0"/>
              <a:t> Bags</a:t>
            </a:r>
            <a:endParaRPr lang="en-US" sz="8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111250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7658" y="260648"/>
            <a:ext cx="1152128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dirty="0"/>
              <a:t>BAGS</a:t>
            </a:r>
          </a:p>
        </p:txBody>
      </p:sp>
      <p:sp>
        <p:nvSpPr>
          <p:cNvPr id="7" name="Rectangle 6"/>
          <p:cNvSpPr/>
          <p:nvPr/>
        </p:nvSpPr>
        <p:spPr>
          <a:xfrm>
            <a:off x="2488637" y="316468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DEN-859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00" r="36700" b="4851"/>
          <a:stretch/>
        </p:blipFill>
        <p:spPr>
          <a:xfrm>
            <a:off x="7689850" y="1524000"/>
            <a:ext cx="1800200" cy="45314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975037" y="621268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DEN-860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700" t="3800" r="36700" b="11150"/>
          <a:stretch/>
        </p:blipFill>
        <p:spPr>
          <a:xfrm>
            <a:off x="1746250" y="762000"/>
            <a:ext cx="2749589" cy="566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46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111250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7658" y="260648"/>
            <a:ext cx="1152128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dirty="0"/>
              <a:t>BAGS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01" t="-399" r="34299" b="13250"/>
          <a:stretch/>
        </p:blipFill>
        <p:spPr>
          <a:xfrm>
            <a:off x="1517650" y="609600"/>
            <a:ext cx="3343300" cy="59766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01" t="-399" r="34299" b="13250"/>
          <a:stretch/>
        </p:blipFill>
        <p:spPr>
          <a:xfrm flipH="1">
            <a:off x="7537450" y="1676400"/>
            <a:ext cx="2394846" cy="42811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0050" y="533400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DEN-861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921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111250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7658" y="260648"/>
            <a:ext cx="1152128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dirty="0"/>
              <a:t>BAGS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000" t="1701" r="31100" b="19550"/>
          <a:stretch/>
        </p:blipFill>
        <p:spPr>
          <a:xfrm>
            <a:off x="679450" y="685800"/>
            <a:ext cx="4405449" cy="57966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000" t="1701" r="31100" b="19550"/>
          <a:stretch/>
        </p:blipFill>
        <p:spPr>
          <a:xfrm flipH="1">
            <a:off x="6775450" y="1676400"/>
            <a:ext cx="3420380" cy="4500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0050" y="533400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DEN-880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12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111250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7658" y="260648"/>
            <a:ext cx="1152128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dirty="0"/>
              <a:t>BAGS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901" t="31100" r="14300" b="18500"/>
          <a:stretch/>
        </p:blipFill>
        <p:spPr>
          <a:xfrm>
            <a:off x="6641778" y="4201702"/>
            <a:ext cx="4248472" cy="24276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800" t="27950" r="24801" b="20600"/>
          <a:stretch/>
        </p:blipFill>
        <p:spPr>
          <a:xfrm>
            <a:off x="304675" y="1071132"/>
            <a:ext cx="6368669" cy="38056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0050" y="533400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DEN-881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180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111250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7658" y="260648"/>
            <a:ext cx="1152128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dirty="0"/>
              <a:t>BAGS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200" t="650" r="26200" b="12201"/>
          <a:stretch/>
        </p:blipFill>
        <p:spPr>
          <a:xfrm>
            <a:off x="679450" y="609600"/>
            <a:ext cx="4896544" cy="59766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200" t="650" r="26200" b="12201"/>
          <a:stretch/>
        </p:blipFill>
        <p:spPr>
          <a:xfrm flipH="1">
            <a:off x="6470591" y="1676400"/>
            <a:ext cx="3657659" cy="44644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0050" y="533400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DEN-882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270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111250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7658" y="260648"/>
            <a:ext cx="1152128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dirty="0"/>
              <a:t>BAGS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800" t="2750" r="22001" b="19550"/>
          <a:stretch/>
        </p:blipFill>
        <p:spPr>
          <a:xfrm>
            <a:off x="443682" y="1148408"/>
            <a:ext cx="5472608" cy="53285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700" t="5900" r="35300" b="13251"/>
          <a:stretch/>
        </p:blipFill>
        <p:spPr>
          <a:xfrm>
            <a:off x="6985050" y="1084784"/>
            <a:ext cx="3600400" cy="55446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17237" y="621268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DEN-883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070850" y="545068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DEN-884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42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111250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7658" y="260648"/>
            <a:ext cx="1152128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dirty="0"/>
              <a:t>BAGS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301" t="3800" r="30400" b="10101"/>
          <a:stretch/>
        </p:blipFill>
        <p:spPr>
          <a:xfrm>
            <a:off x="1040611" y="762000"/>
            <a:ext cx="3372639" cy="5644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100" t="1699" r="31800" b="12202"/>
          <a:stretch/>
        </p:blipFill>
        <p:spPr>
          <a:xfrm>
            <a:off x="7004050" y="1219200"/>
            <a:ext cx="3312368" cy="51247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3450" y="304800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DEN-885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70850" y="457200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DEN-886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294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111250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7658" y="260648"/>
            <a:ext cx="1152128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dirty="0"/>
              <a:t>BAGS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471" t="3138" r="25276" b="2739"/>
          <a:stretch/>
        </p:blipFill>
        <p:spPr>
          <a:xfrm>
            <a:off x="3575050" y="1828800"/>
            <a:ext cx="3733905" cy="460344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79437" y="849868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DEN-600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098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111250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7658" y="260648"/>
            <a:ext cx="1152128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dirty="0"/>
              <a:t>BAGS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400" t="2750" r="29000" b="15351"/>
          <a:stretch/>
        </p:blipFill>
        <p:spPr>
          <a:xfrm>
            <a:off x="984250" y="1295400"/>
            <a:ext cx="3948805" cy="53104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900" t="1701" r="33900" b="14300"/>
          <a:stretch/>
        </p:blipFill>
        <p:spPr>
          <a:xfrm>
            <a:off x="7156450" y="944960"/>
            <a:ext cx="3312368" cy="57606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55850" y="457200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DEN-748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47050" y="381000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DEN-749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158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111250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7658" y="260648"/>
            <a:ext cx="1152128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dirty="0"/>
              <a:t>BAGS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700" t="10101" r="32500" b="8001"/>
          <a:stretch/>
        </p:blipFill>
        <p:spPr>
          <a:xfrm>
            <a:off x="984250" y="838200"/>
            <a:ext cx="3888432" cy="5616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700" t="10101" r="32500" b="8001"/>
          <a:stretch/>
        </p:blipFill>
        <p:spPr>
          <a:xfrm flipH="1">
            <a:off x="6775450" y="1447800"/>
            <a:ext cx="3155531" cy="45579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99050" y="533400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DEN-771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513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111250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7658" y="260648"/>
            <a:ext cx="1152128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dirty="0"/>
              <a:t>BAGS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700" t="12201" r="33900" b="6951"/>
          <a:stretch/>
        </p:blipFill>
        <p:spPr>
          <a:xfrm>
            <a:off x="944290" y="603849"/>
            <a:ext cx="3240360" cy="59406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700" t="12201" r="33900" b="6951"/>
          <a:stretch/>
        </p:blipFill>
        <p:spPr>
          <a:xfrm flipH="1">
            <a:off x="7326267" y="1772816"/>
            <a:ext cx="2420983" cy="44384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75250" y="685800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DEN-794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510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111250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7658" y="260648"/>
            <a:ext cx="1152128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dirty="0"/>
              <a:t>BAGS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00" t="36350" r="32999" b="19550"/>
          <a:stretch/>
        </p:blipFill>
        <p:spPr>
          <a:xfrm rot="16200000">
            <a:off x="565735" y="2146773"/>
            <a:ext cx="5723292" cy="28861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00" t="36350" r="3800" b="19550"/>
          <a:stretch/>
        </p:blipFill>
        <p:spPr>
          <a:xfrm rot="16200000">
            <a:off x="5463979" y="2459313"/>
            <a:ext cx="5786358" cy="19442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03850" y="457200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DEN-805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568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111250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7658" y="260648"/>
            <a:ext cx="1152128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dirty="0"/>
              <a:t>BAGS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23" t="27148" b="13766"/>
          <a:stretch/>
        </p:blipFill>
        <p:spPr>
          <a:xfrm rot="16505447">
            <a:off x="319867" y="2463049"/>
            <a:ext cx="5435002" cy="22612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89850" y="468868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DEN-850-D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01" t="26901" r="5901" b="4851"/>
          <a:stretch/>
        </p:blipFill>
        <p:spPr>
          <a:xfrm rot="16358971">
            <a:off x="5661124" y="2171626"/>
            <a:ext cx="5309822" cy="292490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32050" y="533400"/>
            <a:ext cx="1204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DEN-850-C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646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111250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7658" y="260648"/>
            <a:ext cx="1152128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dirty="0"/>
              <a:t>BAGS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900" t="4851" r="31100" b="14299"/>
          <a:stretch/>
        </p:blipFill>
        <p:spPr>
          <a:xfrm>
            <a:off x="959593" y="685800"/>
            <a:ext cx="3758457" cy="5788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900" t="4851" r="31100" b="14299"/>
          <a:stretch/>
        </p:blipFill>
        <p:spPr>
          <a:xfrm flipH="1">
            <a:off x="6935194" y="1524000"/>
            <a:ext cx="2964456" cy="45652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99050" y="533400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DEN-854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482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111250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7658" y="260648"/>
            <a:ext cx="1152128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dirty="0"/>
              <a:t>BAGS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201" t="6951" r="38099" b="8001"/>
          <a:stretch/>
        </p:blipFill>
        <p:spPr>
          <a:xfrm>
            <a:off x="1745642" y="532402"/>
            <a:ext cx="2730487" cy="60207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441637" y="304800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DEN-858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08250" y="316468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DEN-857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301" t="3800" r="32499" b="10101"/>
          <a:stretch/>
        </p:blipFill>
        <p:spPr>
          <a:xfrm>
            <a:off x="6470650" y="838200"/>
            <a:ext cx="3166151" cy="564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27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454</TotalTime>
  <Words>38</Words>
  <Application>Microsoft Office PowerPoint</Application>
  <PresentationFormat>Custom</PresentationFormat>
  <Paragraphs>37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134</cp:revision>
  <dcterms:created xsi:type="dcterms:W3CDTF">2019-07-26T11:08:20Z</dcterms:created>
  <dcterms:modified xsi:type="dcterms:W3CDTF">2025-07-31T08:57:33Z</dcterms:modified>
</cp:coreProperties>
</file>