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8" r:id="rId2"/>
    <p:sldId id="310" r:id="rId3"/>
    <p:sldId id="303" r:id="rId4"/>
    <p:sldId id="309" r:id="rId5"/>
    <p:sldId id="311" r:id="rId6"/>
    <p:sldId id="316" r:id="rId7"/>
    <p:sldId id="314" r:id="rId8"/>
    <p:sldId id="320" r:id="rId9"/>
    <p:sldId id="301" r:id="rId10"/>
    <p:sldId id="302" r:id="rId11"/>
    <p:sldId id="304" r:id="rId12"/>
    <p:sldId id="305" r:id="rId13"/>
    <p:sldId id="306" r:id="rId14"/>
    <p:sldId id="307" r:id="rId15"/>
    <p:sldId id="308" r:id="rId16"/>
    <p:sldId id="312" r:id="rId17"/>
    <p:sldId id="313" r:id="rId18"/>
  </p:sldIdLst>
  <p:sldSz cx="111125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114" d="100"/>
          <a:sy n="114" d="100"/>
        </p:scale>
        <p:origin x="858" y="108"/>
      </p:cViewPr>
      <p:guideLst>
        <p:guide orient="horz" pos="2160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063" y="1122363"/>
            <a:ext cx="8334375" cy="2387600"/>
          </a:xfrm>
        </p:spPr>
        <p:txBody>
          <a:bodyPr anchor="b"/>
          <a:lstStyle>
            <a:lvl1pPr algn="ctr">
              <a:defRPr sz="54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063" y="3602038"/>
            <a:ext cx="8334375" cy="1655762"/>
          </a:xfrm>
        </p:spPr>
        <p:txBody>
          <a:bodyPr/>
          <a:lstStyle>
            <a:lvl1pPr marL="0" indent="0" algn="ctr">
              <a:buNone/>
              <a:defRPr sz="2188"/>
            </a:lvl1pPr>
            <a:lvl2pPr marL="416738" indent="0" algn="ctr">
              <a:buNone/>
              <a:defRPr sz="1823"/>
            </a:lvl2pPr>
            <a:lvl3pPr marL="833476" indent="0" algn="ctr">
              <a:buNone/>
              <a:defRPr sz="1641"/>
            </a:lvl3pPr>
            <a:lvl4pPr marL="1250213" indent="0" algn="ctr">
              <a:buNone/>
              <a:defRPr sz="1458"/>
            </a:lvl4pPr>
            <a:lvl5pPr marL="1666951" indent="0" algn="ctr">
              <a:buNone/>
              <a:defRPr sz="1458"/>
            </a:lvl5pPr>
            <a:lvl6pPr marL="2083689" indent="0" algn="ctr">
              <a:buNone/>
              <a:defRPr sz="1458"/>
            </a:lvl6pPr>
            <a:lvl7pPr marL="2500427" indent="0" algn="ctr">
              <a:buNone/>
              <a:defRPr sz="1458"/>
            </a:lvl7pPr>
            <a:lvl8pPr marL="2917165" indent="0" algn="ctr">
              <a:buNone/>
              <a:defRPr sz="1458"/>
            </a:lvl8pPr>
            <a:lvl9pPr marL="3333902" indent="0" algn="ctr">
              <a:buNone/>
              <a:defRPr sz="145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408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034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2383" y="365125"/>
            <a:ext cx="2396133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3984" y="365125"/>
            <a:ext cx="7049492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760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14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97" y="1709739"/>
            <a:ext cx="9584531" cy="2852737"/>
          </a:xfrm>
        </p:spPr>
        <p:txBody>
          <a:bodyPr anchor="b"/>
          <a:lstStyle>
            <a:lvl1pPr>
              <a:defRPr sz="54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197" y="4589464"/>
            <a:ext cx="9584531" cy="1500187"/>
          </a:xfrm>
        </p:spPr>
        <p:txBody>
          <a:bodyPr/>
          <a:lstStyle>
            <a:lvl1pPr marL="0" indent="0">
              <a:buNone/>
              <a:defRPr sz="2188">
                <a:solidFill>
                  <a:schemeClr val="tx1">
                    <a:tint val="75000"/>
                  </a:schemeClr>
                </a:solidFill>
              </a:defRPr>
            </a:lvl1pPr>
            <a:lvl2pPr marL="416738" indent="0">
              <a:buNone/>
              <a:defRPr sz="1823">
                <a:solidFill>
                  <a:schemeClr val="tx1">
                    <a:tint val="75000"/>
                  </a:schemeClr>
                </a:solidFill>
              </a:defRPr>
            </a:lvl2pPr>
            <a:lvl3pPr marL="833476" indent="0">
              <a:buNone/>
              <a:defRPr sz="1641">
                <a:solidFill>
                  <a:schemeClr val="tx1">
                    <a:tint val="75000"/>
                  </a:schemeClr>
                </a:solidFill>
              </a:defRPr>
            </a:lvl3pPr>
            <a:lvl4pPr marL="1250213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4pPr>
            <a:lvl5pPr marL="1666951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5pPr>
            <a:lvl6pPr marL="2083689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6pPr>
            <a:lvl7pPr marL="2500427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7pPr>
            <a:lvl8pPr marL="2917165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8pPr>
            <a:lvl9pPr marL="3333902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294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984" y="1825625"/>
            <a:ext cx="472281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5703" y="1825625"/>
            <a:ext cx="472281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2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365126"/>
            <a:ext cx="958453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432" y="1681163"/>
            <a:ext cx="4701108" cy="823912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416738" indent="0">
              <a:buNone/>
              <a:defRPr sz="1823" b="1"/>
            </a:lvl2pPr>
            <a:lvl3pPr marL="833476" indent="0">
              <a:buNone/>
              <a:defRPr sz="1641" b="1"/>
            </a:lvl3pPr>
            <a:lvl4pPr marL="1250213" indent="0">
              <a:buNone/>
              <a:defRPr sz="1458" b="1"/>
            </a:lvl4pPr>
            <a:lvl5pPr marL="1666951" indent="0">
              <a:buNone/>
              <a:defRPr sz="1458" b="1"/>
            </a:lvl5pPr>
            <a:lvl6pPr marL="2083689" indent="0">
              <a:buNone/>
              <a:defRPr sz="1458" b="1"/>
            </a:lvl6pPr>
            <a:lvl7pPr marL="2500427" indent="0">
              <a:buNone/>
              <a:defRPr sz="1458" b="1"/>
            </a:lvl7pPr>
            <a:lvl8pPr marL="2917165" indent="0">
              <a:buNone/>
              <a:defRPr sz="1458" b="1"/>
            </a:lvl8pPr>
            <a:lvl9pPr marL="3333902" indent="0">
              <a:buNone/>
              <a:defRPr sz="145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32" y="2505075"/>
            <a:ext cx="470110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5703" y="1681163"/>
            <a:ext cx="4724260" cy="823912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416738" indent="0">
              <a:buNone/>
              <a:defRPr sz="1823" b="1"/>
            </a:lvl2pPr>
            <a:lvl3pPr marL="833476" indent="0">
              <a:buNone/>
              <a:defRPr sz="1641" b="1"/>
            </a:lvl3pPr>
            <a:lvl4pPr marL="1250213" indent="0">
              <a:buNone/>
              <a:defRPr sz="1458" b="1"/>
            </a:lvl4pPr>
            <a:lvl5pPr marL="1666951" indent="0">
              <a:buNone/>
              <a:defRPr sz="1458" b="1"/>
            </a:lvl5pPr>
            <a:lvl6pPr marL="2083689" indent="0">
              <a:buNone/>
              <a:defRPr sz="1458" b="1"/>
            </a:lvl6pPr>
            <a:lvl7pPr marL="2500427" indent="0">
              <a:buNone/>
              <a:defRPr sz="1458" b="1"/>
            </a:lvl7pPr>
            <a:lvl8pPr marL="2917165" indent="0">
              <a:buNone/>
              <a:defRPr sz="1458" b="1"/>
            </a:lvl8pPr>
            <a:lvl9pPr marL="3333902" indent="0">
              <a:buNone/>
              <a:defRPr sz="145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5703" y="2505075"/>
            <a:ext cx="472426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42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759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70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457200"/>
            <a:ext cx="3584070" cy="1600200"/>
          </a:xfrm>
        </p:spPr>
        <p:txBody>
          <a:bodyPr anchor="b"/>
          <a:lstStyle>
            <a:lvl1pPr>
              <a:defRPr sz="291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260" y="987426"/>
            <a:ext cx="5625703" cy="4873625"/>
          </a:xfrm>
        </p:spPr>
        <p:txBody>
          <a:bodyPr/>
          <a:lstStyle>
            <a:lvl1pPr>
              <a:defRPr sz="2917"/>
            </a:lvl1pPr>
            <a:lvl2pPr>
              <a:defRPr sz="2552"/>
            </a:lvl2pPr>
            <a:lvl3pPr>
              <a:defRPr sz="2188"/>
            </a:lvl3pPr>
            <a:lvl4pPr>
              <a:defRPr sz="1823"/>
            </a:lvl4pPr>
            <a:lvl5pPr>
              <a:defRPr sz="1823"/>
            </a:lvl5pPr>
            <a:lvl6pPr>
              <a:defRPr sz="1823"/>
            </a:lvl6pPr>
            <a:lvl7pPr>
              <a:defRPr sz="1823"/>
            </a:lvl7pPr>
            <a:lvl8pPr>
              <a:defRPr sz="1823"/>
            </a:lvl8pPr>
            <a:lvl9pPr>
              <a:defRPr sz="18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432" y="2057400"/>
            <a:ext cx="3584070" cy="3811588"/>
          </a:xfrm>
        </p:spPr>
        <p:txBody>
          <a:bodyPr/>
          <a:lstStyle>
            <a:lvl1pPr marL="0" indent="0">
              <a:buNone/>
              <a:defRPr sz="1458"/>
            </a:lvl1pPr>
            <a:lvl2pPr marL="416738" indent="0">
              <a:buNone/>
              <a:defRPr sz="1276"/>
            </a:lvl2pPr>
            <a:lvl3pPr marL="833476" indent="0">
              <a:buNone/>
              <a:defRPr sz="1094"/>
            </a:lvl3pPr>
            <a:lvl4pPr marL="1250213" indent="0">
              <a:buNone/>
              <a:defRPr sz="912"/>
            </a:lvl4pPr>
            <a:lvl5pPr marL="1666951" indent="0">
              <a:buNone/>
              <a:defRPr sz="912"/>
            </a:lvl5pPr>
            <a:lvl6pPr marL="2083689" indent="0">
              <a:buNone/>
              <a:defRPr sz="912"/>
            </a:lvl6pPr>
            <a:lvl7pPr marL="2500427" indent="0">
              <a:buNone/>
              <a:defRPr sz="912"/>
            </a:lvl7pPr>
            <a:lvl8pPr marL="2917165" indent="0">
              <a:buNone/>
              <a:defRPr sz="912"/>
            </a:lvl8pPr>
            <a:lvl9pPr marL="3333902" indent="0">
              <a:buNone/>
              <a:defRPr sz="9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02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457200"/>
            <a:ext cx="3584070" cy="1600200"/>
          </a:xfrm>
        </p:spPr>
        <p:txBody>
          <a:bodyPr anchor="b"/>
          <a:lstStyle>
            <a:lvl1pPr>
              <a:defRPr sz="291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4260" y="987426"/>
            <a:ext cx="5625703" cy="4873625"/>
          </a:xfrm>
        </p:spPr>
        <p:txBody>
          <a:bodyPr anchor="t"/>
          <a:lstStyle>
            <a:lvl1pPr marL="0" indent="0">
              <a:buNone/>
              <a:defRPr sz="2917"/>
            </a:lvl1pPr>
            <a:lvl2pPr marL="416738" indent="0">
              <a:buNone/>
              <a:defRPr sz="2552"/>
            </a:lvl2pPr>
            <a:lvl3pPr marL="833476" indent="0">
              <a:buNone/>
              <a:defRPr sz="2188"/>
            </a:lvl3pPr>
            <a:lvl4pPr marL="1250213" indent="0">
              <a:buNone/>
              <a:defRPr sz="1823"/>
            </a:lvl4pPr>
            <a:lvl5pPr marL="1666951" indent="0">
              <a:buNone/>
              <a:defRPr sz="1823"/>
            </a:lvl5pPr>
            <a:lvl6pPr marL="2083689" indent="0">
              <a:buNone/>
              <a:defRPr sz="1823"/>
            </a:lvl6pPr>
            <a:lvl7pPr marL="2500427" indent="0">
              <a:buNone/>
              <a:defRPr sz="1823"/>
            </a:lvl7pPr>
            <a:lvl8pPr marL="2917165" indent="0">
              <a:buNone/>
              <a:defRPr sz="1823"/>
            </a:lvl8pPr>
            <a:lvl9pPr marL="3333902" indent="0">
              <a:buNone/>
              <a:defRPr sz="18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432" y="2057400"/>
            <a:ext cx="3584070" cy="3811588"/>
          </a:xfrm>
        </p:spPr>
        <p:txBody>
          <a:bodyPr/>
          <a:lstStyle>
            <a:lvl1pPr marL="0" indent="0">
              <a:buNone/>
              <a:defRPr sz="1458"/>
            </a:lvl1pPr>
            <a:lvl2pPr marL="416738" indent="0">
              <a:buNone/>
              <a:defRPr sz="1276"/>
            </a:lvl2pPr>
            <a:lvl3pPr marL="833476" indent="0">
              <a:buNone/>
              <a:defRPr sz="1094"/>
            </a:lvl3pPr>
            <a:lvl4pPr marL="1250213" indent="0">
              <a:buNone/>
              <a:defRPr sz="912"/>
            </a:lvl4pPr>
            <a:lvl5pPr marL="1666951" indent="0">
              <a:buNone/>
              <a:defRPr sz="912"/>
            </a:lvl5pPr>
            <a:lvl6pPr marL="2083689" indent="0">
              <a:buNone/>
              <a:defRPr sz="912"/>
            </a:lvl6pPr>
            <a:lvl7pPr marL="2500427" indent="0">
              <a:buNone/>
              <a:defRPr sz="912"/>
            </a:lvl7pPr>
            <a:lvl8pPr marL="2917165" indent="0">
              <a:buNone/>
              <a:defRPr sz="912"/>
            </a:lvl8pPr>
            <a:lvl9pPr marL="3333902" indent="0">
              <a:buNone/>
              <a:defRPr sz="9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2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3985" y="365126"/>
            <a:ext cx="95845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3985" y="1825625"/>
            <a:ext cx="95845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3984" y="6356351"/>
            <a:ext cx="2500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87F8-65C7-499F-B529-95931B8B1C6F}" type="datetimeFigureOut">
              <a:rPr lang="en-IN" smtClean="0"/>
              <a:pPr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1016" y="6356351"/>
            <a:ext cx="3750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203" y="6356351"/>
            <a:ext cx="2500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ACE4-6886-474E-8E59-6A513D3EC4C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876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33476" rtl="0" eaLnBrk="1" latinLnBrk="0" hangingPunct="1">
        <a:lnSpc>
          <a:spcPct val="90000"/>
        </a:lnSpc>
        <a:spcBef>
          <a:spcPct val="0"/>
        </a:spcBef>
        <a:buNone/>
        <a:defRPr sz="40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369" indent="-208369" algn="l" defTabSz="833476" rtl="0" eaLnBrk="1" latinLnBrk="0" hangingPunct="1">
        <a:lnSpc>
          <a:spcPct val="90000"/>
        </a:lnSpc>
        <a:spcBef>
          <a:spcPts val="912"/>
        </a:spcBef>
        <a:buFont typeface="Arial" panose="020B0604020202020204" pitchFamily="34" charset="0"/>
        <a:buChar char="•"/>
        <a:defRPr sz="2552" kern="1200">
          <a:solidFill>
            <a:schemeClr val="tx1"/>
          </a:solidFill>
          <a:latin typeface="+mn-lt"/>
          <a:ea typeface="+mn-ea"/>
          <a:cs typeface="+mn-cs"/>
        </a:defRPr>
      </a:lvl1pPr>
      <a:lvl2pPr marL="625107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2pPr>
      <a:lvl3pPr marL="1041845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3pPr>
      <a:lvl4pPr marL="1458582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4pPr>
      <a:lvl5pPr marL="1875320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5pPr>
      <a:lvl6pPr marL="2292058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6pPr>
      <a:lvl7pPr marL="2708796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7pPr>
      <a:lvl8pPr marL="3125534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8pPr>
      <a:lvl9pPr marL="3542271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1pPr>
      <a:lvl2pPr marL="416738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2pPr>
      <a:lvl3pPr marL="833476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3pPr>
      <a:lvl4pPr marL="1250213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4pPr>
      <a:lvl5pPr marL="1666951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5pPr>
      <a:lvl6pPr marL="2083689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6pPr>
      <a:lvl7pPr marL="2500427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7pPr>
      <a:lvl8pPr marL="2917165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8pPr>
      <a:lvl9pPr marL="3333902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9050" y="2743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Embellished Clutch Bags &amp; Pouches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1" t="19551" r="23400" b="24801"/>
          <a:stretch/>
        </p:blipFill>
        <p:spPr>
          <a:xfrm>
            <a:off x="6583581" y="2852936"/>
            <a:ext cx="4078642" cy="2844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00" t="26901" r="27600" b="25850"/>
          <a:stretch/>
        </p:blipFill>
        <p:spPr>
          <a:xfrm>
            <a:off x="227658" y="1731979"/>
            <a:ext cx="6083453" cy="4211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9050" y="4572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DEN-869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00" t="25850" r="24801" b="18500"/>
          <a:stretch/>
        </p:blipFill>
        <p:spPr>
          <a:xfrm>
            <a:off x="224954" y="2168653"/>
            <a:ext cx="5331296" cy="36225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01" t="15350" r="28300" b="21650"/>
          <a:stretch/>
        </p:blipFill>
        <p:spPr>
          <a:xfrm>
            <a:off x="6299514" y="1905001"/>
            <a:ext cx="4225287" cy="3900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9650" y="11430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DEN-870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18450" y="10668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DEN-871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01" t="24801" r="31100" b="30050"/>
          <a:stretch/>
        </p:blipFill>
        <p:spPr>
          <a:xfrm>
            <a:off x="5992276" y="2708920"/>
            <a:ext cx="4404716" cy="3104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01" t="33201" r="28300" b="18501"/>
          <a:stretch/>
        </p:blipFill>
        <p:spPr>
          <a:xfrm>
            <a:off x="227658" y="1951584"/>
            <a:ext cx="5533218" cy="39158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9050" y="69746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DEN-872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7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01" t="21651" r="30400" b="33200"/>
          <a:stretch/>
        </p:blipFill>
        <p:spPr>
          <a:xfrm>
            <a:off x="6564362" y="3573016"/>
            <a:ext cx="4320480" cy="2996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01" t="20601" r="26901" b="25850"/>
          <a:stretch/>
        </p:blipFill>
        <p:spPr>
          <a:xfrm>
            <a:off x="222250" y="1498941"/>
            <a:ext cx="6396308" cy="42922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9050" y="4572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DEN-873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7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00" t="26901" r="27600" b="25850"/>
          <a:stretch/>
        </p:blipFill>
        <p:spPr>
          <a:xfrm>
            <a:off x="6420346" y="3049320"/>
            <a:ext cx="4464496" cy="3043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00" t="24801" r="29700" b="30050"/>
          <a:stretch/>
        </p:blipFill>
        <p:spPr>
          <a:xfrm>
            <a:off x="250214" y="1165920"/>
            <a:ext cx="6229529" cy="4320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9050" y="6096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DEN-874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2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01" t="26901" r="17800" b="9051"/>
          <a:stretch/>
        </p:blipFill>
        <p:spPr>
          <a:xfrm>
            <a:off x="6204322" y="3140968"/>
            <a:ext cx="4307495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00" t="32150" r="27600" b="25850"/>
          <a:stretch/>
        </p:blipFill>
        <p:spPr>
          <a:xfrm>
            <a:off x="227657" y="1269976"/>
            <a:ext cx="5782345" cy="3987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9050" y="4572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DEN-875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2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00" t="19551" r="26200" b="16401"/>
          <a:stretch/>
        </p:blipFill>
        <p:spPr>
          <a:xfrm>
            <a:off x="6844046" y="2132856"/>
            <a:ext cx="3817604" cy="3528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01" t="2751" r="22700" b="13250"/>
          <a:stretch/>
        </p:blipFill>
        <p:spPr>
          <a:xfrm>
            <a:off x="921352" y="620688"/>
            <a:ext cx="4482498" cy="59766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99050" y="4572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DEN-876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74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00" t="16401" r="36000" b="21650"/>
          <a:stretch/>
        </p:blipFill>
        <p:spPr>
          <a:xfrm>
            <a:off x="7212434" y="2492896"/>
            <a:ext cx="2808312" cy="3451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01" t="11150" r="24100" b="17451"/>
          <a:stretch/>
        </p:blipFill>
        <p:spPr>
          <a:xfrm>
            <a:off x="227658" y="809328"/>
            <a:ext cx="6061022" cy="5283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9050" y="4572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DEN-877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0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00" t="5900" r="33900" b="11151"/>
          <a:stretch/>
        </p:blipFill>
        <p:spPr>
          <a:xfrm>
            <a:off x="6546850" y="838200"/>
            <a:ext cx="3456384" cy="5688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00" t="4851" r="31100" b="13250"/>
          <a:stretch/>
        </p:blipFill>
        <p:spPr>
          <a:xfrm>
            <a:off x="1365250" y="1295400"/>
            <a:ext cx="3452691" cy="4896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64837" y="54506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DEN-562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66050" y="4572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DEN-694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8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00" t="27951" r="26200" b="26900"/>
          <a:stretch/>
        </p:blipFill>
        <p:spPr>
          <a:xfrm>
            <a:off x="371674" y="774171"/>
            <a:ext cx="6390328" cy="3663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00" t="39500" r="17101" b="10100"/>
          <a:stretch/>
        </p:blipFill>
        <p:spPr>
          <a:xfrm>
            <a:off x="6420346" y="4107875"/>
            <a:ext cx="4186965" cy="2208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56250" y="4572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DEN-706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1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01" t="1701" r="32499" b="19550"/>
          <a:stretch/>
        </p:blipFill>
        <p:spPr>
          <a:xfrm>
            <a:off x="7428458" y="909438"/>
            <a:ext cx="3312368" cy="54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00" t="15350" r="34901" b="14300"/>
          <a:stretch/>
        </p:blipFill>
        <p:spPr>
          <a:xfrm>
            <a:off x="4370413" y="2276872"/>
            <a:ext cx="2466543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00" t="15350" r="33900" b="14300"/>
          <a:stretch/>
        </p:blipFill>
        <p:spPr>
          <a:xfrm>
            <a:off x="257845" y="909438"/>
            <a:ext cx="3456384" cy="48245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2850" y="62126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DEN-710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8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00" t="8000" r="37400" b="24800"/>
          <a:stretch/>
        </p:blipFill>
        <p:spPr>
          <a:xfrm>
            <a:off x="1014170" y="809328"/>
            <a:ext cx="3703880" cy="5644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00" t="6951" r="34600" b="11151"/>
          <a:stretch/>
        </p:blipFill>
        <p:spPr>
          <a:xfrm>
            <a:off x="7285356" y="1772816"/>
            <a:ext cx="2919094" cy="4464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6650" y="5334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DEN-711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7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00" t="17451" r="22001" b="14300"/>
          <a:stretch/>
        </p:blipFill>
        <p:spPr>
          <a:xfrm>
            <a:off x="5700266" y="1988840"/>
            <a:ext cx="3899510" cy="396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01" t="650" r="38100" b="16400"/>
          <a:stretch/>
        </p:blipFill>
        <p:spPr>
          <a:xfrm>
            <a:off x="1794213" y="584684"/>
            <a:ext cx="2932731" cy="5940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3850" y="4572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DEN-733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7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1" t="11151" r="33200" b="5900"/>
          <a:stretch/>
        </p:blipFill>
        <p:spPr>
          <a:xfrm>
            <a:off x="443682" y="1124744"/>
            <a:ext cx="5953877" cy="5112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1" t="4851" r="33900" b="9051"/>
          <a:stretch/>
        </p:blipFill>
        <p:spPr>
          <a:xfrm>
            <a:off x="6708378" y="1988840"/>
            <a:ext cx="3403785" cy="39311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84850" y="4572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DEN-734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9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00" t="19551" r="40200" b="18500"/>
          <a:stretch/>
        </p:blipFill>
        <p:spPr>
          <a:xfrm>
            <a:off x="6132314" y="1484784"/>
            <a:ext cx="2520280" cy="4796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00" t="2751" r="43000" b="14300"/>
          <a:stretch/>
        </p:blipFill>
        <p:spPr>
          <a:xfrm>
            <a:off x="2076395" y="260648"/>
            <a:ext cx="2646978" cy="63367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1450" y="54506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DEN-769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2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11125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658" y="260648"/>
            <a:ext cx="1152128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dirty="0"/>
              <a:t>BAGS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00" t="29001" r="29000" b="20600"/>
          <a:stretch/>
        </p:blipFill>
        <p:spPr>
          <a:xfrm>
            <a:off x="6408187" y="2636912"/>
            <a:ext cx="4032448" cy="345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00" t="33201" r="33900" b="19550"/>
          <a:stretch/>
        </p:blipFill>
        <p:spPr>
          <a:xfrm>
            <a:off x="609274" y="1592520"/>
            <a:ext cx="5404176" cy="4503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9050" y="45720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DEN-868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2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39</Words>
  <Application>Microsoft Office PowerPoint</Application>
  <PresentationFormat>Custom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148</cp:revision>
  <dcterms:created xsi:type="dcterms:W3CDTF">2019-07-26T11:08:20Z</dcterms:created>
  <dcterms:modified xsi:type="dcterms:W3CDTF">2025-07-31T08:56:28Z</dcterms:modified>
</cp:coreProperties>
</file>